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0" r:id="rId5"/>
    <p:sldId id="259" r:id="rId6"/>
    <p:sldId id="260" r:id="rId7"/>
    <p:sldId id="261" r:id="rId8"/>
    <p:sldId id="262" r:id="rId9"/>
    <p:sldId id="263" r:id="rId10"/>
    <p:sldId id="264" r:id="rId11"/>
    <p:sldId id="265" r:id="rId12"/>
    <p:sldId id="266" r:id="rId13"/>
    <p:sldId id="267"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1" d="100"/>
          <a:sy n="71" d="100"/>
        </p:scale>
        <p:origin x="69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5510A3-7DA7-2B3F-9AC9-8929092B01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23815EC-A503-9F0A-BA46-57633D06AD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9402650-E6BC-BE64-BDC2-DFF8D0DCAB3B}"/>
              </a:ext>
            </a:extLst>
          </p:cNvPr>
          <p:cNvSpPr>
            <a:spLocks noGrp="1"/>
          </p:cNvSpPr>
          <p:nvPr>
            <p:ph type="dt" sz="half" idx="10"/>
          </p:nvPr>
        </p:nvSpPr>
        <p:spPr/>
        <p:txBody>
          <a:bodyPr/>
          <a:lstStyle/>
          <a:p>
            <a:fld id="{74DD3BDD-1FF1-4E43-AC2B-EFACFACC3CA5}" type="datetimeFigureOut">
              <a:rPr lang="en-US" smtClean="0"/>
              <a:t>6/25/2026</a:t>
            </a:fld>
            <a:endParaRPr lang="en-US"/>
          </a:p>
        </p:txBody>
      </p:sp>
      <p:sp>
        <p:nvSpPr>
          <p:cNvPr id="5" name="Footer Placeholder 4">
            <a:extLst>
              <a:ext uri="{FF2B5EF4-FFF2-40B4-BE49-F238E27FC236}">
                <a16:creationId xmlns:a16="http://schemas.microsoft.com/office/drawing/2014/main" id="{8272C729-D5DA-F17C-B290-AD1F640561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D640E4-E9FE-8C9A-BD27-1BA3C6C40D86}"/>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2342596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29EC0-8FB5-27CC-F1AA-CDFCCC35086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5D82FDD-E581-41D1-0E89-3CB681AC46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89D46C-500C-830F-4F23-6FE8BFBEFB3D}"/>
              </a:ext>
            </a:extLst>
          </p:cNvPr>
          <p:cNvSpPr>
            <a:spLocks noGrp="1"/>
          </p:cNvSpPr>
          <p:nvPr>
            <p:ph type="dt" sz="half" idx="10"/>
          </p:nvPr>
        </p:nvSpPr>
        <p:spPr/>
        <p:txBody>
          <a:bodyPr/>
          <a:lstStyle/>
          <a:p>
            <a:fld id="{74DD3BDD-1FF1-4E43-AC2B-EFACFACC3CA5}" type="datetimeFigureOut">
              <a:rPr lang="en-US" smtClean="0"/>
              <a:t>6/25/2026</a:t>
            </a:fld>
            <a:endParaRPr lang="en-US"/>
          </a:p>
        </p:txBody>
      </p:sp>
      <p:sp>
        <p:nvSpPr>
          <p:cNvPr id="5" name="Footer Placeholder 4">
            <a:extLst>
              <a:ext uri="{FF2B5EF4-FFF2-40B4-BE49-F238E27FC236}">
                <a16:creationId xmlns:a16="http://schemas.microsoft.com/office/drawing/2014/main" id="{3FEB3188-BA9B-9240-44F2-545A16AB22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6EE6AB-5494-497E-C919-460A264DAB84}"/>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342646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C894AA-9947-771F-CE44-16A038D0AA2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004334D-D95C-B529-E69C-39BF3A05803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7AA136-0737-0EEB-A74E-E9429AFC6D04}"/>
              </a:ext>
            </a:extLst>
          </p:cNvPr>
          <p:cNvSpPr>
            <a:spLocks noGrp="1"/>
          </p:cNvSpPr>
          <p:nvPr>
            <p:ph type="dt" sz="half" idx="10"/>
          </p:nvPr>
        </p:nvSpPr>
        <p:spPr/>
        <p:txBody>
          <a:bodyPr/>
          <a:lstStyle/>
          <a:p>
            <a:fld id="{74DD3BDD-1FF1-4E43-AC2B-EFACFACC3CA5}" type="datetimeFigureOut">
              <a:rPr lang="en-US" smtClean="0"/>
              <a:t>6/25/2026</a:t>
            </a:fld>
            <a:endParaRPr lang="en-US"/>
          </a:p>
        </p:txBody>
      </p:sp>
      <p:sp>
        <p:nvSpPr>
          <p:cNvPr id="5" name="Footer Placeholder 4">
            <a:extLst>
              <a:ext uri="{FF2B5EF4-FFF2-40B4-BE49-F238E27FC236}">
                <a16:creationId xmlns:a16="http://schemas.microsoft.com/office/drawing/2014/main" id="{9295C3F2-97A9-E167-8ED6-1234CDFA8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0ADA87-1892-D29C-4B17-4FF846A7E215}"/>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3601392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D2E98-D98B-7F66-FE75-50ED96AC92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B273CF-4C45-5B4F-6C76-B862AAAD8B0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19B327-48D9-A4EB-0536-9914272549C9}"/>
              </a:ext>
            </a:extLst>
          </p:cNvPr>
          <p:cNvSpPr>
            <a:spLocks noGrp="1"/>
          </p:cNvSpPr>
          <p:nvPr>
            <p:ph type="dt" sz="half" idx="10"/>
          </p:nvPr>
        </p:nvSpPr>
        <p:spPr/>
        <p:txBody>
          <a:bodyPr/>
          <a:lstStyle/>
          <a:p>
            <a:fld id="{74DD3BDD-1FF1-4E43-AC2B-EFACFACC3CA5}" type="datetimeFigureOut">
              <a:rPr lang="en-US" smtClean="0"/>
              <a:t>6/25/2026</a:t>
            </a:fld>
            <a:endParaRPr lang="en-US"/>
          </a:p>
        </p:txBody>
      </p:sp>
      <p:sp>
        <p:nvSpPr>
          <p:cNvPr id="5" name="Footer Placeholder 4">
            <a:extLst>
              <a:ext uri="{FF2B5EF4-FFF2-40B4-BE49-F238E27FC236}">
                <a16:creationId xmlns:a16="http://schemas.microsoft.com/office/drawing/2014/main" id="{04602D65-0875-BE98-B5E2-514B0AE9A2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BBA298-32D7-BAE0-B345-72979DA653C1}"/>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3786745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DC564-FFDC-4EA6-F6EC-5A9EFB6883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8512F2A-8F96-1D23-0BB7-53125CE0E44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3A8975-5D5E-ADC1-419B-7CBB2AD94C68}"/>
              </a:ext>
            </a:extLst>
          </p:cNvPr>
          <p:cNvSpPr>
            <a:spLocks noGrp="1"/>
          </p:cNvSpPr>
          <p:nvPr>
            <p:ph type="dt" sz="half" idx="10"/>
          </p:nvPr>
        </p:nvSpPr>
        <p:spPr/>
        <p:txBody>
          <a:bodyPr/>
          <a:lstStyle/>
          <a:p>
            <a:fld id="{74DD3BDD-1FF1-4E43-AC2B-EFACFACC3CA5}" type="datetimeFigureOut">
              <a:rPr lang="en-US" smtClean="0"/>
              <a:t>6/25/2026</a:t>
            </a:fld>
            <a:endParaRPr lang="en-US"/>
          </a:p>
        </p:txBody>
      </p:sp>
      <p:sp>
        <p:nvSpPr>
          <p:cNvPr id="5" name="Footer Placeholder 4">
            <a:extLst>
              <a:ext uri="{FF2B5EF4-FFF2-40B4-BE49-F238E27FC236}">
                <a16:creationId xmlns:a16="http://schemas.microsoft.com/office/drawing/2014/main" id="{C066374E-354A-D37F-B4D8-42FC369CA7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72EC05-222A-DE85-4584-638AA4D9CA51}"/>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297396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7AA95-8A99-0479-2C59-2041BC6E32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81CA730-ED83-64EA-C0EE-0650B5698B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65ADD92-F1F7-91E3-4E1B-9A5619AFA8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BCB77B8-2EED-66B0-1804-69DA41C54BB9}"/>
              </a:ext>
            </a:extLst>
          </p:cNvPr>
          <p:cNvSpPr>
            <a:spLocks noGrp="1"/>
          </p:cNvSpPr>
          <p:nvPr>
            <p:ph type="dt" sz="half" idx="10"/>
          </p:nvPr>
        </p:nvSpPr>
        <p:spPr/>
        <p:txBody>
          <a:bodyPr/>
          <a:lstStyle/>
          <a:p>
            <a:fld id="{74DD3BDD-1FF1-4E43-AC2B-EFACFACC3CA5}" type="datetimeFigureOut">
              <a:rPr lang="en-US" smtClean="0"/>
              <a:t>6/25/2026</a:t>
            </a:fld>
            <a:endParaRPr lang="en-US"/>
          </a:p>
        </p:txBody>
      </p:sp>
      <p:sp>
        <p:nvSpPr>
          <p:cNvPr id="6" name="Footer Placeholder 5">
            <a:extLst>
              <a:ext uri="{FF2B5EF4-FFF2-40B4-BE49-F238E27FC236}">
                <a16:creationId xmlns:a16="http://schemas.microsoft.com/office/drawing/2014/main" id="{31024714-4880-EFEA-05C1-177CA883E1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3C2F14-D79F-FFDA-B811-786C9CEFFA81}"/>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3916299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6F14B-5421-1E70-E1BF-9D90A02A1EB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E27F61-EEF5-C2DC-2C43-0CBE9AFB0D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F3828BB-CCBF-E0B2-916E-A61F09169FF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D837693-3564-C30A-D927-4D2F845D14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2479F2-6382-AEF3-35F6-930BA56AA06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991B401-43DB-D547-86B8-4A41EAB73662}"/>
              </a:ext>
            </a:extLst>
          </p:cNvPr>
          <p:cNvSpPr>
            <a:spLocks noGrp="1"/>
          </p:cNvSpPr>
          <p:nvPr>
            <p:ph type="dt" sz="half" idx="10"/>
          </p:nvPr>
        </p:nvSpPr>
        <p:spPr/>
        <p:txBody>
          <a:bodyPr/>
          <a:lstStyle/>
          <a:p>
            <a:fld id="{74DD3BDD-1FF1-4E43-AC2B-EFACFACC3CA5}" type="datetimeFigureOut">
              <a:rPr lang="en-US" smtClean="0"/>
              <a:t>6/25/2026</a:t>
            </a:fld>
            <a:endParaRPr lang="en-US"/>
          </a:p>
        </p:txBody>
      </p:sp>
      <p:sp>
        <p:nvSpPr>
          <p:cNvPr id="8" name="Footer Placeholder 7">
            <a:extLst>
              <a:ext uri="{FF2B5EF4-FFF2-40B4-BE49-F238E27FC236}">
                <a16:creationId xmlns:a16="http://schemas.microsoft.com/office/drawing/2014/main" id="{C5EBFC22-B4EB-1474-E1BC-D16708AF718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A19839C-5B31-C32F-076E-EB8A2540F258}"/>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1403222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835EA-56BF-2E1A-C0E9-4A7CC752794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5600969-78BB-0DCB-C6B8-59589491200B}"/>
              </a:ext>
            </a:extLst>
          </p:cNvPr>
          <p:cNvSpPr>
            <a:spLocks noGrp="1"/>
          </p:cNvSpPr>
          <p:nvPr>
            <p:ph type="dt" sz="half" idx="10"/>
          </p:nvPr>
        </p:nvSpPr>
        <p:spPr/>
        <p:txBody>
          <a:bodyPr/>
          <a:lstStyle/>
          <a:p>
            <a:fld id="{74DD3BDD-1FF1-4E43-AC2B-EFACFACC3CA5}" type="datetimeFigureOut">
              <a:rPr lang="en-US" smtClean="0"/>
              <a:t>6/25/2026</a:t>
            </a:fld>
            <a:endParaRPr lang="en-US"/>
          </a:p>
        </p:txBody>
      </p:sp>
      <p:sp>
        <p:nvSpPr>
          <p:cNvPr id="4" name="Footer Placeholder 3">
            <a:extLst>
              <a:ext uri="{FF2B5EF4-FFF2-40B4-BE49-F238E27FC236}">
                <a16:creationId xmlns:a16="http://schemas.microsoft.com/office/drawing/2014/main" id="{7EFA8200-464A-A056-87AC-F573960ADBA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1BBF2FC-B96C-6CE9-265A-F67CD15E6D99}"/>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3294103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0E246F-05B5-C453-EF78-AD39081A68EE}"/>
              </a:ext>
            </a:extLst>
          </p:cNvPr>
          <p:cNvSpPr>
            <a:spLocks noGrp="1"/>
          </p:cNvSpPr>
          <p:nvPr>
            <p:ph type="dt" sz="half" idx="10"/>
          </p:nvPr>
        </p:nvSpPr>
        <p:spPr/>
        <p:txBody>
          <a:bodyPr/>
          <a:lstStyle/>
          <a:p>
            <a:fld id="{74DD3BDD-1FF1-4E43-AC2B-EFACFACC3CA5}" type="datetimeFigureOut">
              <a:rPr lang="en-US" smtClean="0"/>
              <a:t>6/25/2026</a:t>
            </a:fld>
            <a:endParaRPr lang="en-US"/>
          </a:p>
        </p:txBody>
      </p:sp>
      <p:sp>
        <p:nvSpPr>
          <p:cNvPr id="3" name="Footer Placeholder 2">
            <a:extLst>
              <a:ext uri="{FF2B5EF4-FFF2-40B4-BE49-F238E27FC236}">
                <a16:creationId xmlns:a16="http://schemas.microsoft.com/office/drawing/2014/main" id="{CBA198B9-056F-AF8A-4D7F-20422B8777D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B7D050F-8E9B-6192-3F22-58DF36FBDAA9}"/>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2592267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9F284-5A9B-425E-9C84-D58EA1B98A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89DDA7-0085-71BF-B681-92A9FFD051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38389D0-82EC-B787-7A17-501309F445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E6BEE2-0753-5099-A686-675AE716B667}"/>
              </a:ext>
            </a:extLst>
          </p:cNvPr>
          <p:cNvSpPr>
            <a:spLocks noGrp="1"/>
          </p:cNvSpPr>
          <p:nvPr>
            <p:ph type="dt" sz="half" idx="10"/>
          </p:nvPr>
        </p:nvSpPr>
        <p:spPr/>
        <p:txBody>
          <a:bodyPr/>
          <a:lstStyle/>
          <a:p>
            <a:fld id="{74DD3BDD-1FF1-4E43-AC2B-EFACFACC3CA5}" type="datetimeFigureOut">
              <a:rPr lang="en-US" smtClean="0"/>
              <a:t>6/25/2026</a:t>
            </a:fld>
            <a:endParaRPr lang="en-US"/>
          </a:p>
        </p:txBody>
      </p:sp>
      <p:sp>
        <p:nvSpPr>
          <p:cNvPr id="6" name="Footer Placeholder 5">
            <a:extLst>
              <a:ext uri="{FF2B5EF4-FFF2-40B4-BE49-F238E27FC236}">
                <a16:creationId xmlns:a16="http://schemas.microsoft.com/office/drawing/2014/main" id="{3040B85F-8412-7568-D109-9C4181AA62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19C852-D308-3611-C773-A577C2EAF58D}"/>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1042383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4ECA6-7107-990E-1522-FAE8D421C3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AB019EB-D044-6C13-561F-042116A8DC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7A9F2FA-E80C-10F1-DDBA-C4DD4509E3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974BA3-34EC-37AE-CD75-28CFA46C24AB}"/>
              </a:ext>
            </a:extLst>
          </p:cNvPr>
          <p:cNvSpPr>
            <a:spLocks noGrp="1"/>
          </p:cNvSpPr>
          <p:nvPr>
            <p:ph type="dt" sz="half" idx="10"/>
          </p:nvPr>
        </p:nvSpPr>
        <p:spPr/>
        <p:txBody>
          <a:bodyPr/>
          <a:lstStyle/>
          <a:p>
            <a:fld id="{74DD3BDD-1FF1-4E43-AC2B-EFACFACC3CA5}" type="datetimeFigureOut">
              <a:rPr lang="en-US" smtClean="0"/>
              <a:t>6/25/2026</a:t>
            </a:fld>
            <a:endParaRPr lang="en-US"/>
          </a:p>
        </p:txBody>
      </p:sp>
      <p:sp>
        <p:nvSpPr>
          <p:cNvPr id="6" name="Footer Placeholder 5">
            <a:extLst>
              <a:ext uri="{FF2B5EF4-FFF2-40B4-BE49-F238E27FC236}">
                <a16:creationId xmlns:a16="http://schemas.microsoft.com/office/drawing/2014/main" id="{37EB8F17-AE3D-C116-E7DF-73DBC72AA3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4A4474-1DEC-D726-EB81-BBA0CD359B49}"/>
              </a:ext>
            </a:extLst>
          </p:cNvPr>
          <p:cNvSpPr>
            <a:spLocks noGrp="1"/>
          </p:cNvSpPr>
          <p:nvPr>
            <p:ph type="sldNum" sz="quarter" idx="12"/>
          </p:nvPr>
        </p:nvSpPr>
        <p:spPr/>
        <p:txBody>
          <a:bodyPr/>
          <a:lstStyle/>
          <a:p>
            <a:fld id="{556CCF35-D4B0-41BF-BAC1-588B537A4B54}" type="slidenum">
              <a:rPr lang="en-US" smtClean="0"/>
              <a:t>‹#›</a:t>
            </a:fld>
            <a:endParaRPr lang="en-US"/>
          </a:p>
        </p:txBody>
      </p:sp>
    </p:spTree>
    <p:extLst>
      <p:ext uri="{BB962C8B-B14F-4D97-AF65-F5344CB8AC3E}">
        <p14:creationId xmlns:p14="http://schemas.microsoft.com/office/powerpoint/2010/main" val="82520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0192DB-B72D-131E-7DBC-DBDA246DC8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448D3FB-ADD7-0BC1-F3DC-780D2F5E00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7E397C-DB74-C2C0-65E2-4C6A2FD718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4DD3BDD-1FF1-4E43-AC2B-EFACFACC3CA5}" type="datetimeFigureOut">
              <a:rPr lang="en-US" smtClean="0"/>
              <a:t>6/25/2026</a:t>
            </a:fld>
            <a:endParaRPr lang="en-US"/>
          </a:p>
        </p:txBody>
      </p:sp>
      <p:sp>
        <p:nvSpPr>
          <p:cNvPr id="5" name="Footer Placeholder 4">
            <a:extLst>
              <a:ext uri="{FF2B5EF4-FFF2-40B4-BE49-F238E27FC236}">
                <a16:creationId xmlns:a16="http://schemas.microsoft.com/office/drawing/2014/main" id="{D56DCD22-C354-391E-F17A-062AC5291A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9977302-C66A-DEC3-83C8-7B904EF3C1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56CCF35-D4B0-41BF-BAC1-588B537A4B54}" type="slidenum">
              <a:rPr lang="en-US" smtClean="0"/>
              <a:t>‹#›</a:t>
            </a:fld>
            <a:endParaRPr lang="en-US"/>
          </a:p>
        </p:txBody>
      </p:sp>
    </p:spTree>
    <p:extLst>
      <p:ext uri="{BB962C8B-B14F-4D97-AF65-F5344CB8AC3E}">
        <p14:creationId xmlns:p14="http://schemas.microsoft.com/office/powerpoint/2010/main" val="11441157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D29C8-400A-AAAA-0E7D-FBC2A338FF32}"/>
              </a:ext>
            </a:extLst>
          </p:cNvPr>
          <p:cNvSpPr>
            <a:spLocks noGrp="1"/>
          </p:cNvSpPr>
          <p:nvPr>
            <p:ph type="ctrTitle"/>
          </p:nvPr>
        </p:nvSpPr>
        <p:spPr>
          <a:xfrm>
            <a:off x="1524000" y="1122363"/>
            <a:ext cx="9144000" cy="4404378"/>
          </a:xfrm>
          <a:solidFill>
            <a:schemeClr val="accent2"/>
          </a:solidFill>
        </p:spPr>
        <p:txBody>
          <a:bodyPr anchor="ctr"/>
          <a:lstStyle/>
          <a:p>
            <a:r>
              <a:rPr lang="en-US" b="1" dirty="0">
                <a:latin typeface="Comic Sans MS" panose="030F0702030302020204" pitchFamily="66" charset="0"/>
              </a:rPr>
              <a:t>All scriptures from ESV</a:t>
            </a:r>
          </a:p>
        </p:txBody>
      </p:sp>
      <p:sp>
        <p:nvSpPr>
          <p:cNvPr id="3" name="Subtitle 2">
            <a:extLst>
              <a:ext uri="{FF2B5EF4-FFF2-40B4-BE49-F238E27FC236}">
                <a16:creationId xmlns:a16="http://schemas.microsoft.com/office/drawing/2014/main" id="{60CFAC74-3E3C-5CD1-7B73-DD4794B6F003}"/>
              </a:ext>
            </a:extLst>
          </p:cNvPr>
          <p:cNvSpPr>
            <a:spLocks noGrp="1"/>
          </p:cNvSpPr>
          <p:nvPr>
            <p:ph type="subTitle" idx="1"/>
          </p:nvPr>
        </p:nvSpPr>
        <p:spPr>
          <a:xfrm flipV="1">
            <a:off x="1524000" y="5257799"/>
            <a:ext cx="9144000" cy="268941"/>
          </a:xfrm>
        </p:spPr>
        <p:txBody>
          <a:bodyPr>
            <a:normAutofit fontScale="62500" lnSpcReduction="20000"/>
          </a:bodyPr>
          <a:lstStyle/>
          <a:p>
            <a:endParaRPr lang="en-US" dirty="0"/>
          </a:p>
        </p:txBody>
      </p:sp>
    </p:spTree>
    <p:extLst>
      <p:ext uri="{BB962C8B-B14F-4D97-AF65-F5344CB8AC3E}">
        <p14:creationId xmlns:p14="http://schemas.microsoft.com/office/powerpoint/2010/main" val="12573601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766DB-E58B-2788-1E1D-F457EFE107FB}"/>
              </a:ext>
            </a:extLst>
          </p:cNvPr>
          <p:cNvSpPr>
            <a:spLocks noGrp="1"/>
          </p:cNvSpPr>
          <p:nvPr>
            <p:ph type="title"/>
          </p:nvPr>
        </p:nvSpPr>
        <p:spPr>
          <a:solidFill>
            <a:srgbClr val="FFC000"/>
          </a:solidFill>
        </p:spPr>
        <p:txBody>
          <a:bodyPr>
            <a:normAutofit/>
          </a:bodyPr>
          <a:lstStyle/>
          <a:p>
            <a:pPr algn="ctr"/>
            <a:r>
              <a:rPr lang="fr-FR" b="1" dirty="0">
                <a:latin typeface="Comic Sans MS" panose="030F0702030302020204" pitchFamily="66" charset="0"/>
              </a:rPr>
              <a:t>James 5 v 13 - 16</a:t>
            </a:r>
            <a:endParaRPr lang="en-US" dirty="0"/>
          </a:p>
        </p:txBody>
      </p:sp>
      <p:sp>
        <p:nvSpPr>
          <p:cNvPr id="3" name="Content Placeholder 2">
            <a:extLst>
              <a:ext uri="{FF2B5EF4-FFF2-40B4-BE49-F238E27FC236}">
                <a16:creationId xmlns:a16="http://schemas.microsoft.com/office/drawing/2014/main" id="{129D37E4-DE1B-7626-A99B-8036731EAB8E}"/>
              </a:ext>
            </a:extLst>
          </p:cNvPr>
          <p:cNvSpPr>
            <a:spLocks noGrp="1"/>
          </p:cNvSpPr>
          <p:nvPr>
            <p:ph idx="1"/>
          </p:nvPr>
        </p:nvSpPr>
        <p:spPr>
          <a:solidFill>
            <a:srgbClr val="00B0F0"/>
          </a:solidFill>
        </p:spPr>
        <p:txBody>
          <a:bodyPr>
            <a:normAutofit/>
          </a:bodyPr>
          <a:lstStyle/>
          <a:p>
            <a:pPr marL="0" indent="0">
              <a:buNone/>
            </a:pPr>
            <a:r>
              <a:rPr lang="en-US" b="1" dirty="0">
                <a:latin typeface="Comic Sans MS" panose="030F0702030302020204" pitchFamily="66" charset="0"/>
              </a:rPr>
              <a:t> 13 Is anyone among you suffering? Let him pray. Is anyone cheerful? Let him sing praise. 14 Is anyone among you sick? Let him call for the elders of the church, and let them pray over him, anointing him with oil in the name of the Lord. 15 And the prayer of faith will save the one who is sick, and the Lord will raise him up. And if he has committed sins, he will be forgiven. 16 Therefore, confess your sins to one another and pray for one another, that you may be healed.</a:t>
            </a:r>
          </a:p>
        </p:txBody>
      </p:sp>
    </p:spTree>
    <p:extLst>
      <p:ext uri="{BB962C8B-B14F-4D97-AF65-F5344CB8AC3E}">
        <p14:creationId xmlns:p14="http://schemas.microsoft.com/office/powerpoint/2010/main" val="2413943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FEF34-C490-F8D8-549E-107EA1816B74}"/>
              </a:ext>
            </a:extLst>
          </p:cNvPr>
          <p:cNvSpPr>
            <a:spLocks noGrp="1"/>
          </p:cNvSpPr>
          <p:nvPr>
            <p:ph type="title"/>
          </p:nvPr>
        </p:nvSpPr>
        <p:spPr>
          <a:xfrm>
            <a:off x="838200" y="351678"/>
            <a:ext cx="10515600" cy="1325563"/>
          </a:xfrm>
          <a:solidFill>
            <a:srgbClr val="FFC000"/>
          </a:solidFill>
        </p:spPr>
        <p:txBody>
          <a:bodyPr/>
          <a:lstStyle/>
          <a:p>
            <a:pPr algn="ctr"/>
            <a:r>
              <a:rPr lang="fi-FI" b="1" dirty="0">
                <a:latin typeface="Comic Sans MS" panose="030F0702030302020204" pitchFamily="66" charset="0"/>
              </a:rPr>
              <a:t>1 Thessalonians 5 v 9 - 11</a:t>
            </a:r>
            <a:endParaRPr lang="en-US" dirty="0"/>
          </a:p>
        </p:txBody>
      </p:sp>
      <p:sp>
        <p:nvSpPr>
          <p:cNvPr id="3" name="Content Placeholder 2">
            <a:extLst>
              <a:ext uri="{FF2B5EF4-FFF2-40B4-BE49-F238E27FC236}">
                <a16:creationId xmlns:a16="http://schemas.microsoft.com/office/drawing/2014/main" id="{BF7870B5-CE92-8029-3036-6AFA104688AD}"/>
              </a:ext>
            </a:extLst>
          </p:cNvPr>
          <p:cNvSpPr>
            <a:spLocks noGrp="1"/>
          </p:cNvSpPr>
          <p:nvPr>
            <p:ph idx="1"/>
          </p:nvPr>
        </p:nvSpPr>
        <p:spPr>
          <a:solidFill>
            <a:srgbClr val="00B0F0"/>
          </a:solidFill>
        </p:spPr>
        <p:txBody>
          <a:bodyPr>
            <a:normAutofit/>
          </a:bodyPr>
          <a:lstStyle/>
          <a:p>
            <a:r>
              <a:rPr lang="en-US" b="1" dirty="0">
                <a:latin typeface="Comic Sans MS" panose="030F0702030302020204" pitchFamily="66" charset="0"/>
              </a:rPr>
              <a:t>9 For God has not destined us for wrath, but to obtain salvation through our Lord Jesus Christ, 10 who died for us so that whether we are awake or asleep we might live with him. 11 Therefore encourage one another and build one another up, just as you are doing.</a:t>
            </a:r>
            <a:endParaRPr lang="en-US" dirty="0"/>
          </a:p>
        </p:txBody>
      </p:sp>
    </p:spTree>
    <p:extLst>
      <p:ext uri="{BB962C8B-B14F-4D97-AF65-F5344CB8AC3E}">
        <p14:creationId xmlns:p14="http://schemas.microsoft.com/office/powerpoint/2010/main" val="2629276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5996C-D381-9180-AC6B-9D521ECE9E80}"/>
              </a:ext>
            </a:extLst>
          </p:cNvPr>
          <p:cNvSpPr>
            <a:spLocks noGrp="1"/>
          </p:cNvSpPr>
          <p:nvPr>
            <p:ph type="title"/>
          </p:nvPr>
        </p:nvSpPr>
        <p:spPr>
          <a:solidFill>
            <a:srgbClr val="FFC000"/>
          </a:solidFill>
        </p:spPr>
        <p:txBody>
          <a:bodyPr/>
          <a:lstStyle/>
          <a:p>
            <a:pPr algn="ctr"/>
            <a:r>
              <a:rPr lang="en-US" b="1" dirty="0">
                <a:latin typeface="Comic Sans MS" panose="030F0702030302020204" pitchFamily="66" charset="0"/>
              </a:rPr>
              <a:t>1 Corinthians 14:26</a:t>
            </a:r>
            <a:endParaRPr lang="en-US" dirty="0"/>
          </a:p>
        </p:txBody>
      </p:sp>
      <p:sp>
        <p:nvSpPr>
          <p:cNvPr id="3" name="Content Placeholder 2">
            <a:extLst>
              <a:ext uri="{FF2B5EF4-FFF2-40B4-BE49-F238E27FC236}">
                <a16:creationId xmlns:a16="http://schemas.microsoft.com/office/drawing/2014/main" id="{A525EE25-6820-502E-5709-1DB38210211F}"/>
              </a:ext>
            </a:extLst>
          </p:cNvPr>
          <p:cNvSpPr>
            <a:spLocks noGrp="1"/>
          </p:cNvSpPr>
          <p:nvPr>
            <p:ph idx="1"/>
          </p:nvPr>
        </p:nvSpPr>
        <p:spPr>
          <a:solidFill>
            <a:srgbClr val="00B0F0"/>
          </a:solidFill>
        </p:spPr>
        <p:txBody>
          <a:bodyPr/>
          <a:lstStyle/>
          <a:p>
            <a:r>
              <a:rPr lang="en-US" b="1" dirty="0">
                <a:latin typeface="Comic Sans MS" panose="030F0702030302020204" pitchFamily="66" charset="0"/>
              </a:rPr>
              <a:t>Orderly Worship</a:t>
            </a:r>
          </a:p>
          <a:p>
            <a:r>
              <a:rPr lang="en-US" b="1" dirty="0">
                <a:latin typeface="Comic Sans MS" panose="030F0702030302020204" pitchFamily="66" charset="0"/>
              </a:rPr>
              <a:t>What then, brothers? When you come together, each one has a hymn, a lesson, a revelation, a tongue, or an interpretation. Let all things be done for building up.</a:t>
            </a:r>
          </a:p>
        </p:txBody>
      </p:sp>
    </p:spTree>
    <p:extLst>
      <p:ext uri="{BB962C8B-B14F-4D97-AF65-F5344CB8AC3E}">
        <p14:creationId xmlns:p14="http://schemas.microsoft.com/office/powerpoint/2010/main" val="21643762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7C35B-4BBE-14A8-8669-FDD54110E495}"/>
              </a:ext>
            </a:extLst>
          </p:cNvPr>
          <p:cNvSpPr>
            <a:spLocks noGrp="1"/>
          </p:cNvSpPr>
          <p:nvPr>
            <p:ph type="title"/>
          </p:nvPr>
        </p:nvSpPr>
        <p:spPr>
          <a:solidFill>
            <a:srgbClr val="FFC000"/>
          </a:solidFill>
        </p:spPr>
        <p:txBody>
          <a:bodyPr/>
          <a:lstStyle/>
          <a:p>
            <a:pPr algn="ctr"/>
            <a:r>
              <a:rPr lang="nl-NL" b="1" dirty="0">
                <a:latin typeface="Comic Sans MS" panose="030F0702030302020204" pitchFamily="66" charset="0"/>
              </a:rPr>
              <a:t>Hebrews 10 v 24 - 25</a:t>
            </a:r>
            <a:endParaRPr lang="en-US" dirty="0"/>
          </a:p>
        </p:txBody>
      </p:sp>
      <p:sp>
        <p:nvSpPr>
          <p:cNvPr id="3" name="Content Placeholder 2">
            <a:extLst>
              <a:ext uri="{FF2B5EF4-FFF2-40B4-BE49-F238E27FC236}">
                <a16:creationId xmlns:a16="http://schemas.microsoft.com/office/drawing/2014/main" id="{FBA3350C-CCD3-910A-07F9-1F13CD907E60}"/>
              </a:ext>
            </a:extLst>
          </p:cNvPr>
          <p:cNvSpPr>
            <a:spLocks noGrp="1"/>
          </p:cNvSpPr>
          <p:nvPr>
            <p:ph idx="1"/>
          </p:nvPr>
        </p:nvSpPr>
        <p:spPr>
          <a:solidFill>
            <a:srgbClr val="00B0F0"/>
          </a:solidFill>
        </p:spPr>
        <p:txBody>
          <a:bodyPr/>
          <a:lstStyle/>
          <a:p>
            <a:r>
              <a:rPr lang="en-US" b="1" dirty="0">
                <a:latin typeface="Comic Sans MS" panose="030F0702030302020204" pitchFamily="66" charset="0"/>
              </a:rPr>
              <a:t>24 And let us consider how to stir up one another to love and good works, 25 not neglecting to meet together, as is the habit of some, but encouraging one another, and all the more as you see the Day drawing near.</a:t>
            </a:r>
            <a:endParaRPr lang="en-US" dirty="0"/>
          </a:p>
        </p:txBody>
      </p:sp>
    </p:spTree>
    <p:extLst>
      <p:ext uri="{BB962C8B-B14F-4D97-AF65-F5344CB8AC3E}">
        <p14:creationId xmlns:p14="http://schemas.microsoft.com/office/powerpoint/2010/main" val="3640029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D8605D-C0E0-FD51-8A85-698E4D8820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7BE64A-B2D1-5405-E583-C942EF824FC9}"/>
              </a:ext>
            </a:extLst>
          </p:cNvPr>
          <p:cNvSpPr>
            <a:spLocks noGrp="1"/>
          </p:cNvSpPr>
          <p:nvPr>
            <p:ph type="title"/>
          </p:nvPr>
        </p:nvSpPr>
        <p:spPr>
          <a:solidFill>
            <a:srgbClr val="FFC000"/>
          </a:solidFill>
        </p:spPr>
        <p:txBody>
          <a:bodyPr/>
          <a:lstStyle/>
          <a:p>
            <a:pPr algn="ctr"/>
            <a:r>
              <a:rPr lang="en-US" b="1" dirty="0">
                <a:latin typeface="Comic Sans MS" panose="030F0702030302020204" pitchFamily="66" charset="0"/>
              </a:rPr>
              <a:t>1 Corinthians 12 v 7 - 11</a:t>
            </a:r>
            <a:endParaRPr lang="en-US" dirty="0"/>
          </a:p>
        </p:txBody>
      </p:sp>
      <p:sp>
        <p:nvSpPr>
          <p:cNvPr id="3" name="Content Placeholder 2">
            <a:extLst>
              <a:ext uri="{FF2B5EF4-FFF2-40B4-BE49-F238E27FC236}">
                <a16:creationId xmlns:a16="http://schemas.microsoft.com/office/drawing/2014/main" id="{AFAB6997-260C-59B0-DBD7-7C101E48E4CD}"/>
              </a:ext>
            </a:extLst>
          </p:cNvPr>
          <p:cNvSpPr>
            <a:spLocks noGrp="1"/>
          </p:cNvSpPr>
          <p:nvPr>
            <p:ph idx="1"/>
          </p:nvPr>
        </p:nvSpPr>
        <p:spPr>
          <a:solidFill>
            <a:srgbClr val="00B0F0"/>
          </a:solidFill>
        </p:spPr>
        <p:txBody>
          <a:bodyPr/>
          <a:lstStyle/>
          <a:p>
            <a:r>
              <a:rPr lang="en-US" b="1" dirty="0">
                <a:latin typeface="Comic Sans MS" panose="030F0702030302020204" pitchFamily="66" charset="0"/>
              </a:rPr>
              <a:t>7 To each is given the manifestation of the Spirit for the common good. 8 For to one is given through the Spirit the utterance of wisdom, and to another the utterance of knowledge according to the same Spirit, 9 to another faith by the same Spirit, to another gifts of healing by the one Spirit, 10 to another the working of miracles, to another prophecy, to another the ability to distinguish between spirits, to another various kinds of tongues, to another the interpretation of tongues. </a:t>
            </a:r>
            <a:r>
              <a:rPr lang="en-US" b="1">
                <a:latin typeface="Comic Sans MS" panose="030F0702030302020204" pitchFamily="66" charset="0"/>
              </a:rPr>
              <a:t>11 All these are empowered by one and the same Spirit, who apportions to each one individually as he wills.</a:t>
            </a:r>
            <a:endParaRPr lang="en-US" dirty="0"/>
          </a:p>
        </p:txBody>
      </p:sp>
    </p:spTree>
    <p:extLst>
      <p:ext uri="{BB962C8B-B14F-4D97-AF65-F5344CB8AC3E}">
        <p14:creationId xmlns:p14="http://schemas.microsoft.com/office/powerpoint/2010/main" val="465419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89809-0BE0-E11E-3562-4F7C895DAD20}"/>
              </a:ext>
            </a:extLst>
          </p:cNvPr>
          <p:cNvSpPr>
            <a:spLocks noGrp="1"/>
          </p:cNvSpPr>
          <p:nvPr>
            <p:ph type="title"/>
          </p:nvPr>
        </p:nvSpPr>
        <p:spPr>
          <a:solidFill>
            <a:srgbClr val="FFC000"/>
          </a:solidFill>
        </p:spPr>
        <p:txBody>
          <a:bodyPr anchor="ctr"/>
          <a:lstStyle/>
          <a:p>
            <a:pPr algn="ctr"/>
            <a:r>
              <a:rPr lang="en-US" b="1" dirty="0">
                <a:latin typeface="Comic Sans MS" panose="030F0702030302020204" pitchFamily="66" charset="0"/>
              </a:rPr>
              <a:t>Colossians 3 v 17</a:t>
            </a:r>
            <a:endParaRPr lang="en-US" dirty="0"/>
          </a:p>
        </p:txBody>
      </p:sp>
      <p:sp>
        <p:nvSpPr>
          <p:cNvPr id="3" name="Content Placeholder 2">
            <a:extLst>
              <a:ext uri="{FF2B5EF4-FFF2-40B4-BE49-F238E27FC236}">
                <a16:creationId xmlns:a16="http://schemas.microsoft.com/office/drawing/2014/main" id="{8E1AF662-72ED-6176-7275-29527BC3848A}"/>
              </a:ext>
            </a:extLst>
          </p:cNvPr>
          <p:cNvSpPr>
            <a:spLocks noGrp="1"/>
          </p:cNvSpPr>
          <p:nvPr>
            <p:ph idx="1"/>
          </p:nvPr>
        </p:nvSpPr>
        <p:spPr>
          <a:solidFill>
            <a:srgbClr val="00B0F0"/>
          </a:solidFill>
        </p:spPr>
        <p:txBody>
          <a:bodyPr/>
          <a:lstStyle/>
          <a:p>
            <a:r>
              <a:rPr lang="en-US" b="1" dirty="0">
                <a:latin typeface="Comic Sans MS" panose="030F0702030302020204" pitchFamily="66" charset="0"/>
              </a:rPr>
              <a:t>17 And whatever you do, in word or deed, do everything in the name of the Lord Jesus, giving thanks to God the Father through him.</a:t>
            </a:r>
          </a:p>
        </p:txBody>
      </p:sp>
    </p:spTree>
    <p:extLst>
      <p:ext uri="{BB962C8B-B14F-4D97-AF65-F5344CB8AC3E}">
        <p14:creationId xmlns:p14="http://schemas.microsoft.com/office/powerpoint/2010/main" val="1627290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54F74-52F8-D84C-E335-1049B3F6F745}"/>
              </a:ext>
            </a:extLst>
          </p:cNvPr>
          <p:cNvSpPr>
            <a:spLocks noGrp="1"/>
          </p:cNvSpPr>
          <p:nvPr>
            <p:ph type="title"/>
          </p:nvPr>
        </p:nvSpPr>
        <p:spPr>
          <a:solidFill>
            <a:srgbClr val="FFC000"/>
          </a:solidFill>
        </p:spPr>
        <p:txBody>
          <a:bodyPr/>
          <a:lstStyle/>
          <a:p>
            <a:pPr algn="ctr"/>
            <a:r>
              <a:rPr lang="it-IT" b="1" dirty="0">
                <a:latin typeface="Comic Sans MS" panose="030F0702030302020204" pitchFamily="66" charset="0"/>
              </a:rPr>
              <a:t>Acts 18:2-4</a:t>
            </a:r>
            <a:endParaRPr lang="en-US" dirty="0"/>
          </a:p>
        </p:txBody>
      </p:sp>
      <p:sp>
        <p:nvSpPr>
          <p:cNvPr id="3" name="Content Placeholder 2">
            <a:extLst>
              <a:ext uri="{FF2B5EF4-FFF2-40B4-BE49-F238E27FC236}">
                <a16:creationId xmlns:a16="http://schemas.microsoft.com/office/drawing/2014/main" id="{4FD24999-1299-4402-51C8-7B09DF06D1D6}"/>
              </a:ext>
            </a:extLst>
          </p:cNvPr>
          <p:cNvSpPr>
            <a:spLocks noGrp="1"/>
          </p:cNvSpPr>
          <p:nvPr>
            <p:ph idx="1"/>
          </p:nvPr>
        </p:nvSpPr>
        <p:spPr>
          <a:solidFill>
            <a:srgbClr val="00B0F0"/>
          </a:solidFill>
        </p:spPr>
        <p:txBody>
          <a:bodyPr/>
          <a:lstStyle/>
          <a:p>
            <a:r>
              <a:rPr lang="en-US" b="1" dirty="0">
                <a:latin typeface="Comic Sans MS" panose="030F0702030302020204" pitchFamily="66" charset="0"/>
              </a:rPr>
              <a:t>2 And he found a Jew named Aquila, a native of Pontus, recently come from Italy with his wife Priscilla, because Claudius had commanded all the Jews to leave Rome. And he went to see them, 3 and because he was of the same trade he stayed with them and worked, for they were tentmakers by trade. 4 And he reasoned in the synagogue every Sabbath, and tried to persuade Jews and Greeks.</a:t>
            </a:r>
            <a:endParaRPr lang="en-US" dirty="0"/>
          </a:p>
        </p:txBody>
      </p:sp>
    </p:spTree>
    <p:extLst>
      <p:ext uri="{BB962C8B-B14F-4D97-AF65-F5344CB8AC3E}">
        <p14:creationId xmlns:p14="http://schemas.microsoft.com/office/powerpoint/2010/main" val="4269543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6AF26-96D3-D109-326C-4B4FC07B29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256050-38A3-7559-1EA2-B64C335CB95A}"/>
              </a:ext>
            </a:extLst>
          </p:cNvPr>
          <p:cNvSpPr>
            <a:spLocks noGrp="1"/>
          </p:cNvSpPr>
          <p:nvPr>
            <p:ph type="title"/>
          </p:nvPr>
        </p:nvSpPr>
        <p:spPr>
          <a:solidFill>
            <a:srgbClr val="FFC000"/>
          </a:solidFill>
        </p:spPr>
        <p:txBody>
          <a:bodyPr/>
          <a:lstStyle/>
          <a:p>
            <a:pPr algn="ctr"/>
            <a:r>
              <a:rPr lang="it-IT" b="1" dirty="0">
                <a:latin typeface="Comic Sans MS" panose="030F0702030302020204" pitchFamily="66" charset="0"/>
              </a:rPr>
              <a:t>Ephesians 6:5</a:t>
            </a:r>
            <a:endParaRPr lang="en-US" dirty="0"/>
          </a:p>
        </p:txBody>
      </p:sp>
      <p:sp>
        <p:nvSpPr>
          <p:cNvPr id="3" name="Content Placeholder 2">
            <a:extLst>
              <a:ext uri="{FF2B5EF4-FFF2-40B4-BE49-F238E27FC236}">
                <a16:creationId xmlns:a16="http://schemas.microsoft.com/office/drawing/2014/main" id="{61439E38-B553-9ED9-CAB2-E75AE24099C3}"/>
              </a:ext>
            </a:extLst>
          </p:cNvPr>
          <p:cNvSpPr>
            <a:spLocks noGrp="1"/>
          </p:cNvSpPr>
          <p:nvPr>
            <p:ph idx="1"/>
          </p:nvPr>
        </p:nvSpPr>
        <p:spPr>
          <a:solidFill>
            <a:srgbClr val="00B0F0"/>
          </a:solidFill>
        </p:spPr>
        <p:txBody>
          <a:bodyPr/>
          <a:lstStyle/>
          <a:p>
            <a:r>
              <a:rPr lang="en-US" b="1" dirty="0">
                <a:latin typeface="Comic Sans MS" panose="030F0702030302020204" pitchFamily="66" charset="0"/>
              </a:rPr>
              <a:t>Slaves, obey your earthly masters with fear and trembling, with a sincere heart, as you would Christ,</a:t>
            </a:r>
            <a:endParaRPr lang="en-US" dirty="0"/>
          </a:p>
        </p:txBody>
      </p:sp>
    </p:spTree>
    <p:extLst>
      <p:ext uri="{BB962C8B-B14F-4D97-AF65-F5344CB8AC3E}">
        <p14:creationId xmlns:p14="http://schemas.microsoft.com/office/powerpoint/2010/main" val="299976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24B90-1364-87A9-ADE9-2B3357B65505}"/>
              </a:ext>
            </a:extLst>
          </p:cNvPr>
          <p:cNvSpPr>
            <a:spLocks noGrp="1"/>
          </p:cNvSpPr>
          <p:nvPr>
            <p:ph type="title"/>
          </p:nvPr>
        </p:nvSpPr>
        <p:spPr>
          <a:xfrm>
            <a:off x="838200" y="351678"/>
            <a:ext cx="10515600" cy="1325563"/>
          </a:xfrm>
          <a:solidFill>
            <a:srgbClr val="FFC000"/>
          </a:solidFill>
        </p:spPr>
        <p:txBody>
          <a:bodyPr/>
          <a:lstStyle/>
          <a:p>
            <a:pPr algn="ctr"/>
            <a:r>
              <a:rPr lang="en-US" b="1" dirty="0">
                <a:latin typeface="Comic Sans MS" panose="030F0702030302020204" pitchFamily="66" charset="0"/>
              </a:rPr>
              <a:t>Acts 2 v 46 - 47</a:t>
            </a:r>
            <a:endParaRPr lang="en-US" dirty="0"/>
          </a:p>
        </p:txBody>
      </p:sp>
      <p:sp>
        <p:nvSpPr>
          <p:cNvPr id="3" name="Content Placeholder 2">
            <a:extLst>
              <a:ext uri="{FF2B5EF4-FFF2-40B4-BE49-F238E27FC236}">
                <a16:creationId xmlns:a16="http://schemas.microsoft.com/office/drawing/2014/main" id="{5DC3EFB3-4377-1B30-6F9E-5394FD99C20A}"/>
              </a:ext>
            </a:extLst>
          </p:cNvPr>
          <p:cNvSpPr>
            <a:spLocks noGrp="1"/>
          </p:cNvSpPr>
          <p:nvPr>
            <p:ph idx="1"/>
          </p:nvPr>
        </p:nvSpPr>
        <p:spPr>
          <a:solidFill>
            <a:srgbClr val="00B0F0"/>
          </a:solidFill>
        </p:spPr>
        <p:txBody>
          <a:bodyPr/>
          <a:lstStyle/>
          <a:p>
            <a:r>
              <a:rPr lang="en-US" b="1" dirty="0">
                <a:latin typeface="Comic Sans MS" panose="030F0702030302020204" pitchFamily="66" charset="0"/>
              </a:rPr>
              <a:t>46 And day by day, attending the temple together and breaking bread in their homes, they received their food with glad and generous hearts, 47 praising God and having </a:t>
            </a:r>
            <a:r>
              <a:rPr lang="en-US" b="1" dirty="0" err="1">
                <a:latin typeface="Comic Sans MS" panose="030F0702030302020204" pitchFamily="66" charset="0"/>
              </a:rPr>
              <a:t>favour</a:t>
            </a:r>
            <a:r>
              <a:rPr lang="en-US" b="1" dirty="0">
                <a:latin typeface="Comic Sans MS" panose="030F0702030302020204" pitchFamily="66" charset="0"/>
              </a:rPr>
              <a:t> with all the people. And the Lord added to their number day by day those who were being saved.</a:t>
            </a:r>
          </a:p>
        </p:txBody>
      </p:sp>
    </p:spTree>
    <p:extLst>
      <p:ext uri="{BB962C8B-B14F-4D97-AF65-F5344CB8AC3E}">
        <p14:creationId xmlns:p14="http://schemas.microsoft.com/office/powerpoint/2010/main" val="935714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B7434-69F3-3A45-BBA5-4F2EC60940BA}"/>
              </a:ext>
            </a:extLst>
          </p:cNvPr>
          <p:cNvSpPr>
            <a:spLocks noGrp="1"/>
          </p:cNvSpPr>
          <p:nvPr>
            <p:ph type="title"/>
          </p:nvPr>
        </p:nvSpPr>
        <p:spPr>
          <a:solidFill>
            <a:srgbClr val="FFC000"/>
          </a:solidFill>
        </p:spPr>
        <p:txBody>
          <a:bodyPr/>
          <a:lstStyle/>
          <a:p>
            <a:pPr algn="ctr"/>
            <a:r>
              <a:rPr lang="en-US" b="1" dirty="0">
                <a:latin typeface="Comic Sans MS" panose="030F0702030302020204" pitchFamily="66" charset="0"/>
              </a:rPr>
              <a:t>Acts 8 v 1 – 3</a:t>
            </a:r>
            <a:endParaRPr lang="en-US" dirty="0"/>
          </a:p>
        </p:txBody>
      </p:sp>
      <p:sp>
        <p:nvSpPr>
          <p:cNvPr id="3" name="Content Placeholder 2">
            <a:extLst>
              <a:ext uri="{FF2B5EF4-FFF2-40B4-BE49-F238E27FC236}">
                <a16:creationId xmlns:a16="http://schemas.microsoft.com/office/drawing/2014/main" id="{6701355C-94DE-D5F6-CCB8-794F7C6376A4}"/>
              </a:ext>
            </a:extLst>
          </p:cNvPr>
          <p:cNvSpPr>
            <a:spLocks noGrp="1"/>
          </p:cNvSpPr>
          <p:nvPr>
            <p:ph idx="1"/>
          </p:nvPr>
        </p:nvSpPr>
        <p:spPr>
          <a:solidFill>
            <a:srgbClr val="00B0F0"/>
          </a:solidFill>
        </p:spPr>
        <p:txBody>
          <a:bodyPr>
            <a:normAutofit/>
          </a:bodyPr>
          <a:lstStyle/>
          <a:p>
            <a:r>
              <a:rPr lang="en-US" b="1" dirty="0">
                <a:latin typeface="Comic Sans MS" panose="030F0702030302020204" pitchFamily="66" charset="0"/>
              </a:rPr>
              <a:t>1 And Saul approved of his execution.</a:t>
            </a:r>
          </a:p>
          <a:p>
            <a:r>
              <a:rPr lang="en-US" b="1" dirty="0">
                <a:latin typeface="Comic Sans MS" panose="030F0702030302020204" pitchFamily="66" charset="0"/>
              </a:rPr>
              <a:t>And there arose on that day a great persecution against the church in Jerusalem, and they were all scattered throughout the regions of Judea and Samaria, except the apostles. 2 Devout men buried Stephen and made great lamentation over him. 3 But Saul was ravaging the church, and entering house after house, he dragged off men and women and committed them to prison.</a:t>
            </a:r>
          </a:p>
        </p:txBody>
      </p:sp>
    </p:spTree>
    <p:extLst>
      <p:ext uri="{BB962C8B-B14F-4D97-AF65-F5344CB8AC3E}">
        <p14:creationId xmlns:p14="http://schemas.microsoft.com/office/powerpoint/2010/main" val="327343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C0CDD-7CEB-E3B1-19DB-8B16EC3C60D2}"/>
              </a:ext>
            </a:extLst>
          </p:cNvPr>
          <p:cNvSpPr>
            <a:spLocks noGrp="1"/>
          </p:cNvSpPr>
          <p:nvPr>
            <p:ph type="title"/>
          </p:nvPr>
        </p:nvSpPr>
        <p:spPr>
          <a:solidFill>
            <a:srgbClr val="FFC000"/>
          </a:solidFill>
        </p:spPr>
        <p:txBody>
          <a:bodyPr>
            <a:normAutofit/>
          </a:bodyPr>
          <a:lstStyle/>
          <a:p>
            <a:pPr algn="ctr"/>
            <a:r>
              <a:rPr lang="fr-FR" b="1" dirty="0">
                <a:latin typeface="Comic Sans MS" panose="030F0702030302020204" pitchFamily="66" charset="0"/>
              </a:rPr>
              <a:t>Romans 12 v 9 - 18</a:t>
            </a:r>
            <a:endParaRPr lang="en-US" dirty="0"/>
          </a:p>
        </p:txBody>
      </p:sp>
      <p:sp>
        <p:nvSpPr>
          <p:cNvPr id="3" name="Content Placeholder 2">
            <a:extLst>
              <a:ext uri="{FF2B5EF4-FFF2-40B4-BE49-F238E27FC236}">
                <a16:creationId xmlns:a16="http://schemas.microsoft.com/office/drawing/2014/main" id="{F67C9AA2-B9E9-29D1-25B4-ACDED373FA34}"/>
              </a:ext>
            </a:extLst>
          </p:cNvPr>
          <p:cNvSpPr>
            <a:spLocks noGrp="1"/>
          </p:cNvSpPr>
          <p:nvPr>
            <p:ph idx="1"/>
          </p:nvPr>
        </p:nvSpPr>
        <p:spPr>
          <a:solidFill>
            <a:srgbClr val="00B0F0"/>
          </a:solidFill>
        </p:spPr>
        <p:txBody>
          <a:bodyPr>
            <a:normAutofit/>
          </a:bodyPr>
          <a:lstStyle/>
          <a:p>
            <a:r>
              <a:rPr lang="en-US" b="1" dirty="0">
                <a:latin typeface="Comic Sans MS" panose="030F0702030302020204" pitchFamily="66" charset="0"/>
              </a:rPr>
              <a:t>9 Let love be genuine. Abhor what is evil; hold fast to what is good. 10 Love one another with brotherly affection. Outdo one another in showing </a:t>
            </a:r>
            <a:r>
              <a:rPr lang="en-US" b="1" dirty="0" err="1">
                <a:latin typeface="Comic Sans MS" panose="030F0702030302020204" pitchFamily="66" charset="0"/>
              </a:rPr>
              <a:t>honour</a:t>
            </a:r>
            <a:r>
              <a:rPr lang="en-US" b="1" dirty="0">
                <a:latin typeface="Comic Sans MS" panose="030F0702030302020204" pitchFamily="66" charset="0"/>
              </a:rPr>
              <a:t>. 11 Do not be slothful in zeal, be fervent in spirit,[g] serve the Lord. 12 Rejoice in hope, be patient in tribulation, be constant in prayer. 13 Contribute to the needs of the saints and seek to show hospitality.</a:t>
            </a:r>
            <a:endParaRPr lang="en-US" dirty="0"/>
          </a:p>
        </p:txBody>
      </p:sp>
    </p:spTree>
    <p:extLst>
      <p:ext uri="{BB962C8B-B14F-4D97-AF65-F5344CB8AC3E}">
        <p14:creationId xmlns:p14="http://schemas.microsoft.com/office/powerpoint/2010/main" val="27298876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2214D-BEDF-400F-E45B-ABC610A323B6}"/>
              </a:ext>
            </a:extLst>
          </p:cNvPr>
          <p:cNvSpPr>
            <a:spLocks noGrp="1"/>
          </p:cNvSpPr>
          <p:nvPr>
            <p:ph type="title"/>
          </p:nvPr>
        </p:nvSpPr>
        <p:spPr>
          <a:solidFill>
            <a:srgbClr val="FFC000"/>
          </a:solidFill>
        </p:spPr>
        <p:txBody>
          <a:bodyPr/>
          <a:lstStyle/>
          <a:p>
            <a:pPr algn="ctr"/>
            <a:r>
              <a:rPr lang="en-US" b="1" dirty="0">
                <a:latin typeface="Comic Sans MS" panose="030F0702030302020204" pitchFamily="66" charset="0"/>
              </a:rPr>
              <a:t>Romans 12 v 9 - 18</a:t>
            </a:r>
            <a:endParaRPr lang="en-US" dirty="0"/>
          </a:p>
        </p:txBody>
      </p:sp>
      <p:sp>
        <p:nvSpPr>
          <p:cNvPr id="3" name="Content Placeholder 2">
            <a:extLst>
              <a:ext uri="{FF2B5EF4-FFF2-40B4-BE49-F238E27FC236}">
                <a16:creationId xmlns:a16="http://schemas.microsoft.com/office/drawing/2014/main" id="{CD4375F9-626B-3B93-835F-D5AFC1D845A8}"/>
              </a:ext>
            </a:extLst>
          </p:cNvPr>
          <p:cNvSpPr>
            <a:spLocks noGrp="1"/>
          </p:cNvSpPr>
          <p:nvPr>
            <p:ph idx="1"/>
          </p:nvPr>
        </p:nvSpPr>
        <p:spPr>
          <a:solidFill>
            <a:srgbClr val="00B0F0"/>
          </a:solidFill>
        </p:spPr>
        <p:txBody>
          <a:bodyPr>
            <a:normAutofit/>
          </a:bodyPr>
          <a:lstStyle/>
          <a:p>
            <a:r>
              <a:rPr lang="en-US" b="1" dirty="0">
                <a:latin typeface="Comic Sans MS" panose="030F0702030302020204" pitchFamily="66" charset="0"/>
              </a:rPr>
              <a:t>14 Bless those who persecute you; bless and do not curse them. 15 Rejoice with those who rejoice, weep with those who weep. 16 Live in harmony with one another. Do not be haughty, but associate with the lowly.[h] Never be wise in your own sight. 17 Repay no one evil for evil, but give thought to do what is </a:t>
            </a:r>
            <a:r>
              <a:rPr lang="en-US" b="1" dirty="0" err="1">
                <a:latin typeface="Comic Sans MS" panose="030F0702030302020204" pitchFamily="66" charset="0"/>
              </a:rPr>
              <a:t>honourable</a:t>
            </a:r>
            <a:r>
              <a:rPr lang="en-US" b="1" dirty="0">
                <a:latin typeface="Comic Sans MS" panose="030F0702030302020204" pitchFamily="66" charset="0"/>
              </a:rPr>
              <a:t> in the sight of all. 18 If possible, so far as it depends on you, live peaceably with all.</a:t>
            </a:r>
          </a:p>
        </p:txBody>
      </p:sp>
    </p:spTree>
    <p:extLst>
      <p:ext uri="{BB962C8B-B14F-4D97-AF65-F5344CB8AC3E}">
        <p14:creationId xmlns:p14="http://schemas.microsoft.com/office/powerpoint/2010/main" val="2254641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56582-9432-0A04-E09C-49CE4E0028E7}"/>
              </a:ext>
            </a:extLst>
          </p:cNvPr>
          <p:cNvSpPr>
            <a:spLocks noGrp="1"/>
          </p:cNvSpPr>
          <p:nvPr>
            <p:ph type="title"/>
          </p:nvPr>
        </p:nvSpPr>
        <p:spPr>
          <a:solidFill>
            <a:srgbClr val="FFC000"/>
          </a:solidFill>
        </p:spPr>
        <p:txBody>
          <a:bodyPr>
            <a:normAutofit/>
          </a:bodyPr>
          <a:lstStyle/>
          <a:p>
            <a:pPr algn="ctr"/>
            <a:r>
              <a:rPr lang="en-US" b="1" dirty="0">
                <a:latin typeface="Comic Sans MS" panose="030F0702030302020204" pitchFamily="66" charset="0"/>
              </a:rPr>
              <a:t>Galatians 5 v 22 - 24</a:t>
            </a:r>
            <a:endParaRPr lang="en-US" dirty="0"/>
          </a:p>
        </p:txBody>
      </p:sp>
      <p:sp>
        <p:nvSpPr>
          <p:cNvPr id="3" name="Content Placeholder 2">
            <a:extLst>
              <a:ext uri="{FF2B5EF4-FFF2-40B4-BE49-F238E27FC236}">
                <a16:creationId xmlns:a16="http://schemas.microsoft.com/office/drawing/2014/main" id="{FA5CC492-6EAD-2B2C-58E6-B83EBA54C89A}"/>
              </a:ext>
            </a:extLst>
          </p:cNvPr>
          <p:cNvSpPr>
            <a:spLocks noGrp="1"/>
          </p:cNvSpPr>
          <p:nvPr>
            <p:ph idx="1"/>
          </p:nvPr>
        </p:nvSpPr>
        <p:spPr>
          <a:solidFill>
            <a:srgbClr val="00B0F0"/>
          </a:solidFill>
        </p:spPr>
        <p:txBody>
          <a:bodyPr/>
          <a:lstStyle/>
          <a:p>
            <a:r>
              <a:rPr lang="en-US" b="1" dirty="0">
                <a:latin typeface="Comic Sans MS" panose="030F0702030302020204" pitchFamily="66" charset="0"/>
              </a:rPr>
              <a:t>22 But the fruit of the Spirit is love, joy, peace, patience, kindness, goodness, faithfulness, 23 gentleness, self-control; against such things there is no law. 24 And those who belong to Christ Jesus have crucified the flesh with its passions and desires.</a:t>
            </a:r>
          </a:p>
        </p:txBody>
      </p:sp>
    </p:spTree>
    <p:extLst>
      <p:ext uri="{BB962C8B-B14F-4D97-AF65-F5344CB8AC3E}">
        <p14:creationId xmlns:p14="http://schemas.microsoft.com/office/powerpoint/2010/main" val="1794839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47</TotalTime>
  <Words>938</Words>
  <Application>Microsoft Office PowerPoint</Application>
  <PresentationFormat>Widescreen</PresentationFormat>
  <Paragraphs>29</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Aptos Display</vt:lpstr>
      <vt:lpstr>Arial</vt:lpstr>
      <vt:lpstr>Comic Sans MS</vt:lpstr>
      <vt:lpstr>Office Theme</vt:lpstr>
      <vt:lpstr>All scriptures from ESV</vt:lpstr>
      <vt:lpstr>Colossians 3 v 17</vt:lpstr>
      <vt:lpstr>Acts 18:2-4</vt:lpstr>
      <vt:lpstr>Ephesians 6:5</vt:lpstr>
      <vt:lpstr>Acts 2 v 46 - 47</vt:lpstr>
      <vt:lpstr>Acts 8 v 1 – 3</vt:lpstr>
      <vt:lpstr>Romans 12 v 9 - 18</vt:lpstr>
      <vt:lpstr>Romans 12 v 9 - 18</vt:lpstr>
      <vt:lpstr>Galatians 5 v 22 - 24</vt:lpstr>
      <vt:lpstr>James 5 v 13 - 16</vt:lpstr>
      <vt:lpstr>1 Thessalonians 5 v 9 - 11</vt:lpstr>
      <vt:lpstr>1 Corinthians 14:26</vt:lpstr>
      <vt:lpstr>Hebrews 10 v 24 - 25</vt:lpstr>
      <vt:lpstr>1 Corinthians 12 v 7 - 11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Collins</dc:creator>
  <cp:lastModifiedBy>Michael Collins</cp:lastModifiedBy>
  <cp:revision>4</cp:revision>
  <dcterms:created xsi:type="dcterms:W3CDTF">2026-05-07T10:48:11Z</dcterms:created>
  <dcterms:modified xsi:type="dcterms:W3CDTF">2026-06-25T12:25:24Z</dcterms:modified>
</cp:coreProperties>
</file>